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78"/>
  </p:notesMasterIdLst>
  <p:sldIdLst>
    <p:sldId id="323" r:id="rId6"/>
    <p:sldId id="324" r:id="rId7"/>
    <p:sldId id="788" r:id="rId8"/>
    <p:sldId id="256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789" r:id="rId34"/>
    <p:sldId id="310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273" r:id="rId52"/>
    <p:sldId id="274" r:id="rId53"/>
    <p:sldId id="275" r:id="rId54"/>
    <p:sldId id="276" r:id="rId55"/>
    <p:sldId id="277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02" r:id="rId69"/>
    <p:sldId id="303" r:id="rId70"/>
    <p:sldId id="304" r:id="rId71"/>
    <p:sldId id="305" r:id="rId72"/>
    <p:sldId id="306" r:id="rId73"/>
    <p:sldId id="307" r:id="rId74"/>
    <p:sldId id="308" r:id="rId75"/>
    <p:sldId id="309" r:id="rId76"/>
    <p:sldId id="790" r:id="rId7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>
      <p:cViewPr varScale="1">
        <p:scale>
          <a:sx n="107" d="100"/>
          <a:sy n="107" d="100"/>
        </p:scale>
        <p:origin x="56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D2DF8-B751-454E-BA98-6CF166C4FD80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17934-43F9-4921-BE66-2A7D3F349D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00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217934-43F9-4921-BE66-2A7D3F349DF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04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11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12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13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14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15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16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17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18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19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20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217934-43F9-4921-BE66-2A7D3F349DF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073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21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22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23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24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25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26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27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28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d75c3c3f3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d75c3c3f3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8294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d75c3c3f3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d75c3c3f3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600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4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d75c3c3f3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d75c3c3f3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3586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d75c3c3f3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d75c3c3f3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0062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d75c3c3f3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d75c3c3f3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1082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d75c3c3f3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d75c3c3f3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9003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d75c3c3f3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d75c3c3f3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6400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d75c3c3f3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d75c3c3f3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5768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d75c3c3f3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d75c3c3f3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1681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d75c3c3f3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d75c3c3f3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5454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d75c3c3f3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d75c3c3f3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5123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d75c3c3f3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d75c3c3f3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705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5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d75c3c3f3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d75c3c3f3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5992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d75c3c3f3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d75c3c3f3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8716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d75c3c3f3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d75c3c3f3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0189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d75c3c3f3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d75c3c3f3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4593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d75c3c3f3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d75c3c3f3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227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d75c3c3f3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d75c3c3f3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3782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d75c3c3f3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d75c3c3f3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2985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d75c3c3f3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d75c3c3f3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9231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d75c3c3f3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d75c3c3f3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4961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d75c3c3f3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d75c3c3f3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415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6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d75c3c3f3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d75c3c3f3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9159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d75c3c3f3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d75c3c3f3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7545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d75c3c3f3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d75c3c3f3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7402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d75c3c3f3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d75c3c3f3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4134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d75c3c3f3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d75c3c3f3_0_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9904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d75c3c3f3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d75c3c3f3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3697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d75c3c3f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d75c3c3f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7604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d75c3c3f3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d75c3c3f3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1186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d75c3c3f3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d75c3c3f3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6827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d75c3c3f3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8d75c3c3f3_0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148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7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d75c3c3f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8d75c3c3f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2187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d75c3c3f3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d75c3c3f3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3026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B1FB59-6E5A-4290-AA6B-868A99195101}" type="slidenum">
              <a:rPr kumimoji="1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139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B1FB59-6E5A-4290-AA6B-868A99195101}" type="slidenum">
              <a:rPr kumimoji="1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0735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B1FB59-6E5A-4290-AA6B-868A99195101}" type="slidenum">
              <a:rPr kumimoji="1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4991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B1FB59-6E5A-4290-AA6B-868A99195101}" type="slidenum">
              <a:rPr kumimoji="1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6997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B1FB59-6E5A-4290-AA6B-868A99195101}" type="slidenum">
              <a:rPr kumimoji="1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4506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B1FB59-6E5A-4290-AA6B-868A99195101}" type="slidenum">
              <a:rPr kumimoji="1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2357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B1FB59-6E5A-4290-AA6B-868A99195101}" type="slidenum">
              <a:rPr kumimoji="1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0142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B1FB59-6E5A-4290-AA6B-868A99195101}" type="slidenum">
              <a:rPr kumimoji="1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677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8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217934-43F9-4921-BE66-2A7D3F349DF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7274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9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10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800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219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476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4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226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339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790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065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7682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587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646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2749050" y="998400"/>
            <a:ext cx="3645900" cy="486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14"/>
          <p:cNvSpPr/>
          <p:nvPr/>
        </p:nvSpPr>
        <p:spPr>
          <a:xfrm>
            <a:off x="2992950" y="1323600"/>
            <a:ext cx="3158100" cy="42108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3096250" y="2169600"/>
            <a:ext cx="2951400" cy="21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3096363" y="4355907"/>
            <a:ext cx="2951400" cy="9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59789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9550" y="1898500"/>
            <a:ext cx="8124900" cy="23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49934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6727600"/>
            <a:ext cx="9144000" cy="1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521800"/>
            <a:ext cx="8520600" cy="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22106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521800"/>
            <a:ext cx="8520600" cy="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091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521800"/>
            <a:ext cx="8520600" cy="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5968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855171"/>
            <a:ext cx="2808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50358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187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384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477267"/>
            <a:ext cx="4045200" cy="22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3793601"/>
            <a:ext cx="40452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2266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9500" y="56407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8977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6727600"/>
            <a:ext cx="9144000" cy="1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644133"/>
            <a:ext cx="8520600" cy="21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892600"/>
            <a:ext cx="8520600" cy="1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67878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3059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D47B7-A714-0B4B-8B6C-CCCA3D206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D8ACCC-F616-C044-BF5E-E73A4FE73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63985-F5C0-0B4E-A8FF-B76A4BB5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17132-8FA2-B440-800E-04FBCE64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2742E-D9D2-434A-B962-4A6001853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768595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D1066-9CD8-C547-97E9-4E957EBFF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92760-9CDE-F044-BF74-E919AD144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F00F7-2510-FA47-9DF0-6A37A2AF7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3BA74-2385-AC40-80E2-ADC8C377F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7D57B-423D-4F42-B5EE-F227A17CE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46473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301C6-65AC-6F46-B2F1-C932367FC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0F18F-C95E-A94D-964B-4ED2899BE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55C64-64CA-9F4E-88B9-16663726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9C920-1183-2342-BD2E-66A1733EE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EA4B5-F1F7-E145-A5A9-D926C0E8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395601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6D72-8636-A74A-A59C-16836ECFB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3ACDC-7F3B-E044-991B-93B33A1B2F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EE42A-62E1-7B4D-99D9-27C8F8D68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8EDC7-F72D-FE43-8648-E8AFE7406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EF619-DFEA-2C4E-9194-ADFE391F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FABED-0586-3F4F-8C5B-E3672A762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5450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41859-3EEB-B341-A7E9-23FE65F9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59F3D-454E-014F-876C-238505D18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8C7AD-928D-1941-9556-7F423FD05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D8B95-D48A-4E40-9629-653F8A436B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177B3-22B6-DF42-9F5F-D0D93DD5A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FBC00-5E88-0843-9FC7-6434CF197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E6732C-5DAD-7441-A6F4-E8594440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53DF5D-C6E0-1F41-9A38-6F0FCD47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248686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C9B6F-952C-364E-A1E6-468A02D9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64780-6CD4-104B-BFA1-9125C271B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B63A2-91C8-4E45-A63B-1BE1F8384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46833-CBE7-7A40-ABD3-1A68B55D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55561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4D00A8-71F3-4B4D-B553-ED141A10B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F4368E-17F7-5541-83FE-36539BDAC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0DC81-63DC-BD4B-AFE3-22D0E911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154998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D114-0CB6-E141-8991-7E19C272E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B81F-49BB-454A-9EE6-4BF8B011F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CB426-A302-734E-B9BF-78A169442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F42D1-E90C-CA4F-8328-0985F3B75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6BDEC5-5663-3542-A01A-0CE5A36B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87E2C-CA64-DC44-8AC6-D003DB0DD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685959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02D9F-AC08-DF46-9431-08200B837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CBBE48-D705-C044-8979-668C4FB958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DA096-8F09-114B-8294-2745C12B2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E3228-ED9C-F048-890D-989C689CD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C5C30-1AE7-AE4E-9DF7-BB136139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D9D1D-9979-7B41-BCC8-99CBC3FC4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305229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C1D61-5D48-5A4B-B290-D19774FB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BC349-4F80-BF46-B59F-61B9F53B4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8B2CB-B514-DB45-B132-1938088A6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1E467-2A2E-664E-8724-47B24C57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4BDC8-15F9-1842-8F7B-E727432B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968239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A4FA71-49EF-F546-821C-0790A6E868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9D82AE-96DA-024D-811C-F6492620F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0B165-EC6D-6C4D-B26B-159FDE043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D398B-5E01-D54B-AB76-C27D016A9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5716D-5B17-DB48-B5D7-3DBF60891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458733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9D853-EFF1-457E-87E9-6B0D63335C41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99FA-CDB7-4B4D-AB1F-CE31D94567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76751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9D853-EFF1-457E-87E9-6B0D63335C41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99FA-CDB7-4B4D-AB1F-CE31D94567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2649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9D853-EFF1-457E-87E9-6B0D63335C41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99FA-CDB7-4B4D-AB1F-CE31D94567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03748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9D853-EFF1-457E-87E9-6B0D63335C41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99FA-CDB7-4B4D-AB1F-CE31D94567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388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9D853-EFF1-457E-87E9-6B0D63335C41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99FA-CDB7-4B4D-AB1F-CE31D94567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8135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9D853-EFF1-457E-87E9-6B0D63335C41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99FA-CDB7-4B4D-AB1F-CE31D94567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7233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9D853-EFF1-457E-87E9-6B0D63335C41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99FA-CDB7-4B4D-AB1F-CE31D94567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9971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9D853-EFF1-457E-87E9-6B0D63335C41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99FA-CDB7-4B4D-AB1F-CE31D94567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99808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9D853-EFF1-457E-87E9-6B0D63335C41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99FA-CDB7-4B4D-AB1F-CE31D94567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05612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9D853-EFF1-457E-87E9-6B0D63335C41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99FA-CDB7-4B4D-AB1F-CE31D94567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6374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9D853-EFF1-457E-87E9-6B0D63335C41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99FA-CDB7-4B4D-AB1F-CE31D94567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596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218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CCC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521800"/>
            <a:ext cx="8520600" cy="8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57414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D5C51-44C2-BF4A-92A8-1AAB2D4B3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38E62-CAD0-F44E-9C4A-F23EB8F8B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9ACC9-2AD7-4F40-88C0-28F723E4C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1572C-0235-1C41-ABBE-59973EA29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2BE78-1F04-0247-B5AA-7471A7DC2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74326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9D853-EFF1-457E-87E9-6B0D63335C41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699FA-CDB7-4B4D-AB1F-CE31D94567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4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cb.fhl.net/read.php?id=25748&amp;VERSION=cunp89&amp;TABFLAG=1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70749F-C402-9847-906B-51B9DA3E9641}"/>
              </a:ext>
            </a:extLst>
          </p:cNvPr>
          <p:cNvSpPr/>
          <p:nvPr/>
        </p:nvSpPr>
        <p:spPr>
          <a:xfrm>
            <a:off x="5093524" y="2143039"/>
            <a:ext cx="2923309" cy="10153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怎麼班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3C0CA4-22D5-EE42-842B-B3DF33F8DFC0}"/>
              </a:ext>
            </a:extLst>
          </p:cNvPr>
          <p:cNvSpPr/>
          <p:nvPr/>
        </p:nvSpPr>
        <p:spPr>
          <a:xfrm>
            <a:off x="1264805" y="4370118"/>
            <a:ext cx="2923309" cy="1690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按部就班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89A308-B9B7-6644-BE42-056A4F02D1BF}"/>
              </a:ext>
            </a:extLst>
          </p:cNvPr>
          <p:cNvSpPr/>
          <p:nvPr/>
        </p:nvSpPr>
        <p:spPr>
          <a:xfrm>
            <a:off x="1264805" y="2143040"/>
            <a:ext cx="2923309" cy="16902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停課停班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24DAAD-A80A-414E-8321-61BD549E5B8F}"/>
              </a:ext>
            </a:extLst>
          </p:cNvPr>
          <p:cNvSpPr/>
          <p:nvPr/>
        </p:nvSpPr>
        <p:spPr>
          <a:xfrm>
            <a:off x="2398816" y="178130"/>
            <a:ext cx="4346368" cy="819397"/>
          </a:xfrm>
          <a:prstGeom prst="roundRect">
            <a:avLst/>
          </a:prstGeom>
          <a:solidFill>
            <a:schemeClr val="lt1">
              <a:alpha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小隊座位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F8A72-BA49-404F-8C02-E05BC9524646}"/>
              </a:ext>
            </a:extLst>
          </p:cNvPr>
          <p:cNvSpPr/>
          <p:nvPr/>
        </p:nvSpPr>
        <p:spPr>
          <a:xfrm>
            <a:off x="2802577" y="1247898"/>
            <a:ext cx="3752603" cy="557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講台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C102CF-EBB9-5F4C-92CC-4FFF75470988}"/>
              </a:ext>
            </a:extLst>
          </p:cNvPr>
          <p:cNvSpPr/>
          <p:nvPr/>
        </p:nvSpPr>
        <p:spPr>
          <a:xfrm>
            <a:off x="5111135" y="3594036"/>
            <a:ext cx="2923309" cy="10153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挑戰我們班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D7B725-A4C9-4241-8DFD-62C9BDB30768}"/>
              </a:ext>
            </a:extLst>
          </p:cNvPr>
          <p:cNvSpPr/>
          <p:nvPr/>
        </p:nvSpPr>
        <p:spPr>
          <a:xfrm>
            <a:off x="5096327" y="5045033"/>
            <a:ext cx="2923309" cy="1015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W" sz="3200" dirty="0">
                <a:solidFill>
                  <a:schemeClr val="bg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一般班</a:t>
            </a:r>
            <a:endParaRPr kumimoji="0" lang="en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annotate TC" panose="03000500000000000000" pitchFamily="66" charset="-120"/>
              <a:ea typeface="Hannotate TC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874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286232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當稱謝進入祂的門　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當讚美進入祂的院 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　　 　　 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來向耶和華歌唱</a:t>
            </a:r>
          </a:p>
        </p:txBody>
      </p:sp>
    </p:spTree>
    <p:extLst>
      <p:ext uri="{BB962C8B-B14F-4D97-AF65-F5344CB8AC3E}">
        <p14:creationId xmlns:p14="http://schemas.microsoft.com/office/powerpoint/2010/main" val="2262186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當感謝耶和華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稱頌祂的聖名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來向耶和華歌唱</a:t>
            </a:r>
          </a:p>
        </p:txBody>
      </p:sp>
    </p:spTree>
    <p:extLst>
      <p:ext uri="{BB962C8B-B14F-4D97-AF65-F5344CB8AC3E}">
        <p14:creationId xmlns:p14="http://schemas.microsoft.com/office/powerpoint/2010/main" val="148299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因為耶和華本為善　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祂的慈愛存到永遠 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來向耶和華歌唱</a:t>
            </a:r>
          </a:p>
        </p:txBody>
      </p:sp>
    </p:spTree>
    <p:extLst>
      <p:ext uri="{BB962C8B-B14F-4D97-AF65-F5344CB8AC3E}">
        <p14:creationId xmlns:p14="http://schemas.microsoft.com/office/powerpoint/2010/main" val="2134439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祂的信實永不更改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直到萬代 　　 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來向耶和華歌唱</a:t>
            </a:r>
          </a:p>
        </p:txBody>
      </p:sp>
    </p:spTree>
    <p:extLst>
      <p:ext uri="{BB962C8B-B14F-4D97-AF65-F5344CB8AC3E}">
        <p14:creationId xmlns:p14="http://schemas.microsoft.com/office/powerpoint/2010/main" val="305185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喜樂河流 來充滿我</a:t>
            </a: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生命泉源 來澆灌我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喜樂河流</a:t>
            </a:r>
          </a:p>
        </p:txBody>
      </p:sp>
    </p:spTree>
    <p:extLst>
      <p:ext uri="{BB962C8B-B14F-4D97-AF65-F5344CB8AC3E}">
        <p14:creationId xmlns:p14="http://schemas.microsoft.com/office/powerpoint/2010/main" val="2943596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有祢同行 不再懼怕</a:t>
            </a: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無論何處 緊緊跟隨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喜樂河流</a:t>
            </a:r>
          </a:p>
        </p:txBody>
      </p:sp>
    </p:spTree>
    <p:extLst>
      <p:ext uri="{BB962C8B-B14F-4D97-AF65-F5344CB8AC3E}">
        <p14:creationId xmlns:p14="http://schemas.microsoft.com/office/powerpoint/2010/main" val="322076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我要</a:t>
            </a:r>
            <a:r>
              <a:rPr lang="en-US" altLang="zh-TW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walk </a:t>
            </a:r>
            <a:r>
              <a:rPr lang="en-US" altLang="zh-TW" sz="60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walk</a:t>
            </a:r>
            <a:endParaRPr lang="en-US" altLang="zh-TW" sz="6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  <a:cs typeface="Ebrima" pitchFamily="2" charset="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Walk in the river</a:t>
            </a:r>
            <a:endParaRPr lang="zh-TW" altLang="en-US" sz="6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  <a:cs typeface="Ebrima" pitchFamily="2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喜樂河流</a:t>
            </a:r>
          </a:p>
        </p:txBody>
      </p:sp>
    </p:spTree>
    <p:extLst>
      <p:ext uri="{BB962C8B-B14F-4D97-AF65-F5344CB8AC3E}">
        <p14:creationId xmlns:p14="http://schemas.microsoft.com/office/powerpoint/2010/main" val="326072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我要</a:t>
            </a:r>
            <a:r>
              <a:rPr lang="en-US" altLang="zh-TW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jump </a:t>
            </a:r>
            <a:r>
              <a:rPr lang="en-US" altLang="zh-TW" sz="60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jump</a:t>
            </a:r>
            <a:endParaRPr lang="en-US" altLang="zh-TW" sz="6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  <a:cs typeface="Ebrima" pitchFamily="2" charset="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Jump in the river</a:t>
            </a:r>
            <a:endParaRPr lang="zh-TW" altLang="en-US" sz="6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  <a:cs typeface="Ebrima" pitchFamily="2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喜樂河流</a:t>
            </a:r>
          </a:p>
        </p:txBody>
      </p:sp>
    </p:spTree>
    <p:extLst>
      <p:ext uri="{BB962C8B-B14F-4D97-AF65-F5344CB8AC3E}">
        <p14:creationId xmlns:p14="http://schemas.microsoft.com/office/powerpoint/2010/main" val="2531423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540552" cy="286232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我要</a:t>
            </a:r>
            <a:r>
              <a:rPr lang="en-US" altLang="zh-TW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dance </a:t>
            </a:r>
            <a:r>
              <a:rPr lang="en-US" altLang="zh-TW" sz="60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dance</a:t>
            </a:r>
            <a:endParaRPr lang="en-US" altLang="zh-TW" sz="6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  <a:cs typeface="Ebrima" pitchFamily="2" charset="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Dance in the river </a:t>
            </a: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of joy</a:t>
            </a:r>
            <a:endParaRPr lang="zh-TW" altLang="en-US" sz="6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  <a:cs typeface="Ebrima" pitchFamily="2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喜樂河流</a:t>
            </a:r>
          </a:p>
        </p:txBody>
      </p:sp>
    </p:spTree>
    <p:extLst>
      <p:ext uri="{BB962C8B-B14F-4D97-AF65-F5344CB8AC3E}">
        <p14:creationId xmlns:p14="http://schemas.microsoft.com/office/powerpoint/2010/main" val="3943378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淚已濕了眼眶 無力抵擋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很想信靠卻已迷惘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zh-TW" altLang="en-US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8704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E756DAA-7907-DE42-A2EB-3071EB67E3D6}"/>
              </a:ext>
            </a:extLst>
          </p:cNvPr>
          <p:cNvSpPr/>
          <p:nvPr/>
        </p:nvSpPr>
        <p:spPr>
          <a:xfrm>
            <a:off x="7236296" y="188640"/>
            <a:ext cx="1741136" cy="874606"/>
          </a:xfrm>
          <a:prstGeom prst="roundRect">
            <a:avLst/>
          </a:prstGeom>
          <a:solidFill>
            <a:schemeClr val="lt1">
              <a:alpha val="86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熱情</a:t>
            </a:r>
          </a:p>
        </p:txBody>
      </p:sp>
    </p:spTree>
    <p:extLst>
      <p:ext uri="{BB962C8B-B14F-4D97-AF65-F5344CB8AC3E}">
        <p14:creationId xmlns:p14="http://schemas.microsoft.com/office/powerpoint/2010/main" val="3728324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我的世界崩塌 仍舊盼望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是不是我太傻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303" y="115888"/>
            <a:ext cx="91440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zh-TW" altLang="en-US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6278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想要勇敢堅強 突然發現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找不到心中的力量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6323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祢聲音如曙光 指引方向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一直在我身旁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9252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286232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一路祢牽著我 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雖然我會軟弱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跌倒祢卻不放手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2136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286232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祢的憐憫湧流 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遠超過我所求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耶穌祢恩典夠我用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7218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286232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一路祢牽著我 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雖然我會軟弱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失落祢卻找回我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4292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286232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祢良善如太陽 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祢信實如晨光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天父的愛環繞我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7422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唯有祢 我所求</a:t>
            </a:r>
            <a:endParaRPr lang="en-US" altLang="zh-CN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牽著祢 不放手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1015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8036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唯有祢 我所求</a:t>
            </a:r>
            <a:endParaRPr lang="en-US" altLang="zh-CN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牽著祢 永遠不放手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1015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2646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23510" y="2814640"/>
            <a:ext cx="3303051" cy="902711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講員：王湘湘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7" b="84261" l="10000" r="90000">
                        <a14:foregroundMark x1="44533" y1="29979" x2="45333" y2="28587"/>
                        <a14:foregroundMark x1="44267" y1="30193" x2="43867" y2="31156"/>
                        <a14:backgroundMark x1="26000" y1="58458" x2="21467" y2="80621"/>
                        <a14:backgroundMark x1="79467" y1="58887" x2="82000" y2="69165"/>
                        <a14:backgroundMark x1="87200" y1="64454" x2="77333" y2="78908"/>
                        <a14:backgroundMark x1="15467" y1="76124" x2="28933" y2="81478"/>
                        <a14:backgroundMark x1="36133" y1="82334" x2="37867" y2="83084"/>
                        <a14:backgroundMark x1="63067" y1="30621" x2="64533" y2="34047"/>
                        <a14:backgroundMark x1="62800" y1="31049" x2="64267" y2="352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52" t="21315" r="11592" b="17810"/>
          <a:stretch/>
        </p:blipFill>
        <p:spPr>
          <a:xfrm>
            <a:off x="3638349" y="867969"/>
            <a:ext cx="5872175" cy="6144036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153982" y="2200684"/>
            <a:ext cx="5813680" cy="9027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7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為主來夢想</a:t>
            </a:r>
            <a:endParaRPr kumimoji="0" lang="en-US" altLang="zh-TW" sz="72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95947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24DAAD-A80A-414E-8321-61BD549E5B8F}"/>
              </a:ext>
            </a:extLst>
          </p:cNvPr>
          <p:cNvSpPr/>
          <p:nvPr/>
        </p:nvSpPr>
        <p:spPr>
          <a:xfrm>
            <a:off x="620742" y="2492896"/>
            <a:ext cx="7902515" cy="1872208"/>
          </a:xfrm>
          <a:prstGeom prst="roundRect">
            <a:avLst/>
          </a:prstGeom>
          <a:solidFill>
            <a:schemeClr val="lt1">
              <a:alpha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營會主題曲</a:t>
            </a:r>
          </a:p>
        </p:txBody>
      </p:sp>
    </p:spTree>
    <p:extLst>
      <p:ext uri="{BB962C8B-B14F-4D97-AF65-F5344CB8AC3E}">
        <p14:creationId xmlns:p14="http://schemas.microsoft.com/office/powerpoint/2010/main" val="2800827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ctrTitle"/>
          </p:nvPr>
        </p:nvSpPr>
        <p:spPr>
          <a:xfrm>
            <a:off x="2785500" y="2388450"/>
            <a:ext cx="3573000" cy="20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450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為主來夢想</a:t>
            </a:r>
            <a:endParaRPr sz="4500">
              <a:solidFill>
                <a:srgbClr val="EFEFEF"/>
              </a:solidFill>
            </a:endParaRPr>
          </a:p>
        </p:txBody>
      </p:sp>
      <p:sp>
        <p:nvSpPr>
          <p:cNvPr id="105" name="Google Shape;105;p25"/>
          <p:cNvSpPr txBox="1">
            <a:spLocks noGrp="1"/>
          </p:cNvSpPr>
          <p:nvPr>
            <p:ph type="subTitle" idx="1"/>
          </p:nvPr>
        </p:nvSpPr>
        <p:spPr>
          <a:xfrm>
            <a:off x="3096288" y="41414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王 湘 湘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823049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/>
          <p:nvPr/>
        </p:nvSpPr>
        <p:spPr>
          <a:xfrm>
            <a:off x="6953325" y="4746575"/>
            <a:ext cx="1671300" cy="215400"/>
          </a:xfrm>
          <a:prstGeom prst="ellipse">
            <a:avLst/>
          </a:prstGeom>
          <a:solidFill>
            <a:srgbClr val="E6C565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6953325" y="2925575"/>
            <a:ext cx="1671300" cy="215400"/>
          </a:xfrm>
          <a:prstGeom prst="ellipse">
            <a:avLst/>
          </a:prstGeom>
          <a:solidFill>
            <a:srgbClr val="E6C565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6953325" y="3693750"/>
            <a:ext cx="1671300" cy="215400"/>
          </a:xfrm>
          <a:prstGeom prst="ellipse">
            <a:avLst/>
          </a:prstGeom>
          <a:solidFill>
            <a:srgbClr val="E6C565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3" name="Google Shape;113;p26"/>
          <p:cNvSpPr/>
          <p:nvPr/>
        </p:nvSpPr>
        <p:spPr>
          <a:xfrm>
            <a:off x="6953325" y="4192550"/>
            <a:ext cx="1671300" cy="215400"/>
          </a:xfrm>
          <a:prstGeom prst="ellipse">
            <a:avLst/>
          </a:prstGeom>
          <a:solidFill>
            <a:srgbClr val="E6C565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114;p26"/>
          <p:cNvSpPr/>
          <p:nvPr/>
        </p:nvSpPr>
        <p:spPr>
          <a:xfrm>
            <a:off x="6953325" y="2505575"/>
            <a:ext cx="1671300" cy="215400"/>
          </a:xfrm>
          <a:prstGeom prst="ellipse">
            <a:avLst/>
          </a:prstGeom>
          <a:solidFill>
            <a:srgbClr val="E6C565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5" name="Google Shape;115;p26"/>
          <p:cNvSpPr/>
          <p:nvPr/>
        </p:nvSpPr>
        <p:spPr>
          <a:xfrm>
            <a:off x="571300" y="3787575"/>
            <a:ext cx="1671300" cy="215400"/>
          </a:xfrm>
          <a:prstGeom prst="ellipse">
            <a:avLst/>
          </a:prstGeom>
          <a:solidFill>
            <a:srgbClr val="E6C565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6" name="Google Shape;116;p26"/>
          <p:cNvSpPr/>
          <p:nvPr/>
        </p:nvSpPr>
        <p:spPr>
          <a:xfrm>
            <a:off x="571300" y="3064425"/>
            <a:ext cx="1671300" cy="215400"/>
          </a:xfrm>
          <a:prstGeom prst="ellipse">
            <a:avLst/>
          </a:prstGeom>
          <a:solidFill>
            <a:srgbClr val="E6C565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17" name="Google Shape;117;p26"/>
          <p:cNvPicPr preferRelativeResize="0"/>
          <p:nvPr/>
        </p:nvPicPr>
        <p:blipFill rotWithShape="1">
          <a:blip r:embed="rId3">
            <a:alphaModFix/>
          </a:blip>
          <a:srcRect l="11246" t="-1520" r="23708" b="1520"/>
          <a:stretch/>
        </p:blipFill>
        <p:spPr>
          <a:xfrm>
            <a:off x="3134451" y="1955575"/>
            <a:ext cx="2875095" cy="294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6"/>
          <p:cNvSpPr txBox="1"/>
          <p:nvPr/>
        </p:nvSpPr>
        <p:spPr>
          <a:xfrm>
            <a:off x="147400" y="2649375"/>
            <a:ext cx="25191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 化 大 學  </a:t>
            </a: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企 業 管 理 學 系 畢 業</a:t>
            </a: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明 緯 企 業   </a:t>
            </a: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公 益 專 員 兼 </a:t>
            </a:r>
            <a:r>
              <a:rPr lang="en-US" altLang="zh-TW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FB </a:t>
            </a: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小 編</a:t>
            </a: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buClr>
                <a:srgbClr val="000000"/>
              </a:buClr>
            </a:pP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endParaRPr sz="1600" kern="0">
              <a:solidFill>
                <a:srgbClr val="E0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9" name="Google Shape;119;p26"/>
          <p:cNvSpPr txBox="1"/>
          <p:nvPr/>
        </p:nvSpPr>
        <p:spPr>
          <a:xfrm>
            <a:off x="6351375" y="2024863"/>
            <a:ext cx="2875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-US" altLang="zh-TW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YouTuber </a:t>
            </a: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en-US" altLang="zh-TW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【</a:t>
            </a: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恩典十刻</a:t>
            </a:r>
            <a:r>
              <a:rPr lang="en-US" altLang="zh-TW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】/【</a:t>
            </a: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炫父日記</a:t>
            </a:r>
            <a:r>
              <a:rPr lang="en-US" altLang="zh-TW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】</a:t>
            </a: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 持 </a:t>
            </a:r>
            <a:r>
              <a:rPr lang="en-US" altLang="zh-TW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 </a:t>
            </a: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外 拍 </a:t>
            </a: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青 年 講 師</a:t>
            </a: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 際 關 係 </a:t>
            </a:r>
            <a:r>
              <a:rPr lang="en-US" altLang="zh-TW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 </a:t>
            </a: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 我 形 象 </a:t>
            </a: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生 涯 指 引 顧 問</a:t>
            </a: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人際工作坊</a:t>
            </a: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699725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>
            <a:spLocks noGrp="1"/>
          </p:cNvSpPr>
          <p:nvPr>
            <p:ph type="ctrTitle"/>
          </p:nvPr>
        </p:nvSpPr>
        <p:spPr>
          <a:xfrm>
            <a:off x="3096250" y="248445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subTitle" idx="1"/>
          </p:nvPr>
        </p:nvSpPr>
        <p:spPr>
          <a:xfrm>
            <a:off x="3096363" y="412418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endParaRPr/>
          </a:p>
        </p:txBody>
      </p:sp>
      <p:pic>
        <p:nvPicPr>
          <p:cNvPr id="126" name="Google Shape;126;p27"/>
          <p:cNvPicPr preferRelativeResize="0"/>
          <p:nvPr/>
        </p:nvPicPr>
        <p:blipFill rotWithShape="1">
          <a:blip r:embed="rId3">
            <a:alphaModFix/>
          </a:blip>
          <a:srcRect l="2383" t="19177" r="34548" b="5645"/>
          <a:stretch/>
        </p:blipFill>
        <p:spPr>
          <a:xfrm>
            <a:off x="734869" y="857250"/>
            <a:ext cx="7674407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3262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>
            <a:spLocks noGrp="1"/>
          </p:cNvSpPr>
          <p:nvPr>
            <p:ph type="ctrTitle"/>
          </p:nvPr>
        </p:nvSpPr>
        <p:spPr>
          <a:xfrm>
            <a:off x="3096250" y="248445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subTitle" idx="1"/>
          </p:nvPr>
        </p:nvSpPr>
        <p:spPr>
          <a:xfrm>
            <a:off x="3096363" y="412418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endParaRPr/>
          </a:p>
        </p:txBody>
      </p:sp>
      <p:pic>
        <p:nvPicPr>
          <p:cNvPr id="133" name="Google Shape;133;p28"/>
          <p:cNvPicPr preferRelativeResize="0"/>
          <p:nvPr/>
        </p:nvPicPr>
        <p:blipFill rotWithShape="1">
          <a:blip r:embed="rId3">
            <a:alphaModFix/>
          </a:blip>
          <a:srcRect l="2545" t="19783" r="35227" b="6038"/>
          <a:stretch/>
        </p:blipFill>
        <p:spPr>
          <a:xfrm>
            <a:off x="734675" y="857250"/>
            <a:ext cx="767455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1688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/>
          <p:nvPr/>
        </p:nvSpPr>
        <p:spPr>
          <a:xfrm>
            <a:off x="6953325" y="4746575"/>
            <a:ext cx="1671300" cy="215400"/>
          </a:xfrm>
          <a:prstGeom prst="ellipse">
            <a:avLst/>
          </a:prstGeom>
          <a:solidFill>
            <a:srgbClr val="E6C565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9" name="Google Shape;139;p29"/>
          <p:cNvSpPr/>
          <p:nvPr/>
        </p:nvSpPr>
        <p:spPr>
          <a:xfrm>
            <a:off x="6953325" y="2925575"/>
            <a:ext cx="1671300" cy="215400"/>
          </a:xfrm>
          <a:prstGeom prst="ellipse">
            <a:avLst/>
          </a:prstGeom>
          <a:solidFill>
            <a:srgbClr val="E6C565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0" name="Google Shape;140;p29"/>
          <p:cNvSpPr/>
          <p:nvPr/>
        </p:nvSpPr>
        <p:spPr>
          <a:xfrm>
            <a:off x="6953325" y="3693750"/>
            <a:ext cx="1671300" cy="215400"/>
          </a:xfrm>
          <a:prstGeom prst="ellipse">
            <a:avLst/>
          </a:prstGeom>
          <a:solidFill>
            <a:srgbClr val="E6C565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1" name="Google Shape;141;p29"/>
          <p:cNvSpPr/>
          <p:nvPr/>
        </p:nvSpPr>
        <p:spPr>
          <a:xfrm>
            <a:off x="6953325" y="4192550"/>
            <a:ext cx="1671300" cy="215400"/>
          </a:xfrm>
          <a:prstGeom prst="ellipse">
            <a:avLst/>
          </a:prstGeom>
          <a:solidFill>
            <a:srgbClr val="E6C565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2" name="Google Shape;142;p29"/>
          <p:cNvSpPr/>
          <p:nvPr/>
        </p:nvSpPr>
        <p:spPr>
          <a:xfrm>
            <a:off x="6953325" y="2505575"/>
            <a:ext cx="1671300" cy="215400"/>
          </a:xfrm>
          <a:prstGeom prst="ellipse">
            <a:avLst/>
          </a:prstGeom>
          <a:solidFill>
            <a:srgbClr val="E6C565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3" name="Google Shape;143;p29"/>
          <p:cNvSpPr/>
          <p:nvPr/>
        </p:nvSpPr>
        <p:spPr>
          <a:xfrm>
            <a:off x="571300" y="3787575"/>
            <a:ext cx="1671300" cy="215400"/>
          </a:xfrm>
          <a:prstGeom prst="ellipse">
            <a:avLst/>
          </a:prstGeom>
          <a:solidFill>
            <a:srgbClr val="E6C565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4" name="Google Shape;144;p29"/>
          <p:cNvSpPr/>
          <p:nvPr/>
        </p:nvSpPr>
        <p:spPr>
          <a:xfrm>
            <a:off x="571300" y="3064425"/>
            <a:ext cx="1671300" cy="215400"/>
          </a:xfrm>
          <a:prstGeom prst="ellipse">
            <a:avLst/>
          </a:prstGeom>
          <a:solidFill>
            <a:srgbClr val="E6C565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 rotWithShape="1">
          <a:blip r:embed="rId3">
            <a:alphaModFix/>
          </a:blip>
          <a:srcRect l="11246" t="-1520" r="23708" b="1520"/>
          <a:stretch/>
        </p:blipFill>
        <p:spPr>
          <a:xfrm>
            <a:off x="3134451" y="1955575"/>
            <a:ext cx="2875095" cy="294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9"/>
          <p:cNvSpPr txBox="1"/>
          <p:nvPr/>
        </p:nvSpPr>
        <p:spPr>
          <a:xfrm>
            <a:off x="147400" y="2649375"/>
            <a:ext cx="25191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 化 大 學  </a:t>
            </a: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企 業 管 理 學 系 畢 業</a:t>
            </a: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明 緯 企 業   </a:t>
            </a: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公 益 專 員 兼 </a:t>
            </a:r>
            <a:r>
              <a:rPr lang="en-US" altLang="zh-TW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FB </a:t>
            </a: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小 編</a:t>
            </a: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buClr>
                <a:srgbClr val="000000"/>
              </a:buClr>
            </a:pP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endParaRPr sz="1600" kern="0">
              <a:solidFill>
                <a:srgbClr val="E0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7" name="Google Shape;147;p29"/>
          <p:cNvSpPr txBox="1"/>
          <p:nvPr/>
        </p:nvSpPr>
        <p:spPr>
          <a:xfrm>
            <a:off x="6351375" y="2034688"/>
            <a:ext cx="2875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-US" altLang="zh-TW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YouTuber </a:t>
            </a: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en-US" altLang="zh-TW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【</a:t>
            </a: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恩典十刻</a:t>
            </a:r>
            <a:r>
              <a:rPr lang="en-US" altLang="zh-TW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】/【</a:t>
            </a: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炫父日記</a:t>
            </a:r>
            <a:r>
              <a:rPr lang="en-US" altLang="zh-TW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】</a:t>
            </a: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 持 </a:t>
            </a:r>
            <a:r>
              <a:rPr lang="en-US" altLang="zh-TW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 </a:t>
            </a: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外 拍 </a:t>
            </a: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青 年 講 師</a:t>
            </a: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 際 關 係 </a:t>
            </a:r>
            <a:r>
              <a:rPr lang="en-US" altLang="zh-TW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 </a:t>
            </a: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 我 形 象 </a:t>
            </a: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生 涯 指 引 顧 問</a:t>
            </a: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zh-TW" altLang="en-US" sz="1600" b="1" kern="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人際工作坊</a:t>
            </a:r>
            <a:endParaRPr sz="1600" b="1" kern="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931565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ctrTitle"/>
          </p:nvPr>
        </p:nvSpPr>
        <p:spPr>
          <a:xfrm>
            <a:off x="2785500" y="2388450"/>
            <a:ext cx="3573000" cy="20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450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為主來夢想</a:t>
            </a:r>
            <a:endParaRPr sz="4500">
              <a:solidFill>
                <a:srgbClr val="EFEFEF"/>
              </a:solidFill>
            </a:endParaRPr>
          </a:p>
        </p:txBody>
      </p:sp>
      <p:sp>
        <p:nvSpPr>
          <p:cNvPr id="153" name="Google Shape;153;p30"/>
          <p:cNvSpPr txBox="1">
            <a:spLocks noGrp="1"/>
          </p:cNvSpPr>
          <p:nvPr>
            <p:ph type="subTitle" idx="1"/>
          </p:nvPr>
        </p:nvSpPr>
        <p:spPr>
          <a:xfrm>
            <a:off x="3096288" y="41414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王 湘 湘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002559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311700" y="1248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zh-TW" altLang="en-US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Q1 : </a:t>
            </a:r>
            <a:r>
              <a:rPr lang="zh-TW" altLang="en-US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你的夢想是什麼</a:t>
            </a:r>
            <a:r>
              <a:rPr lang="en-US" altLang="zh-TW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?</a:t>
            </a:r>
            <a:endParaRPr/>
          </a:p>
        </p:txBody>
      </p:sp>
      <p:sp>
        <p:nvSpPr>
          <p:cNvPr id="159" name="Google Shape;159;p31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TW"/>
              <a:t>1.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zh-TW"/>
              <a:t>2.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zh-TW"/>
              <a:t>3.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zh-TW"/>
              <a:t>4.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5.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2543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title"/>
          </p:nvPr>
        </p:nvSpPr>
        <p:spPr>
          <a:xfrm>
            <a:off x="164475" y="146452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zh-TW" altLang="en-US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Q2 : </a:t>
            </a:r>
            <a:r>
              <a:rPr lang="zh-TW" altLang="en-US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現在的你大概是在哪一個階段</a:t>
            </a:r>
            <a:r>
              <a:rPr lang="en-US" altLang="zh-TW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?</a:t>
            </a:r>
            <a:endParaRPr sz="300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5" name="Google Shape;165;p32"/>
          <p:cNvSpPr/>
          <p:nvPr/>
        </p:nvSpPr>
        <p:spPr>
          <a:xfrm>
            <a:off x="89150" y="2461875"/>
            <a:ext cx="2253600" cy="240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</a:pPr>
            <a:r>
              <a:rPr lang="zh-TW" altLang="en-US" sz="1400" b="1" kern="0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不清楚自己的夢想不知道自己可以擁有什麼夢想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6" name="Google Shape;166;p32"/>
          <p:cNvSpPr/>
          <p:nvPr/>
        </p:nvSpPr>
        <p:spPr>
          <a:xfrm>
            <a:off x="2342750" y="2461875"/>
            <a:ext cx="2253600" cy="240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</a:pPr>
            <a:r>
              <a:rPr lang="zh-TW" altLang="en-US" sz="1400" b="1" kern="0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有夢想，</a:t>
            </a:r>
            <a:endParaRPr sz="1400" b="1" kern="0">
              <a:solidFill>
                <a:srgbClr val="99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lnSpc>
                <a:spcPct val="115000"/>
              </a:lnSpc>
              <a:buClr>
                <a:srgbClr val="000000"/>
              </a:buClr>
            </a:pPr>
            <a:r>
              <a:rPr lang="zh-TW" altLang="en-US" sz="1400" b="1" kern="0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但不可能會實現</a:t>
            </a:r>
            <a:endParaRPr sz="1400" b="1" kern="0">
              <a:solidFill>
                <a:srgbClr val="99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lnSpc>
                <a:spcPct val="115000"/>
              </a:lnSpc>
              <a:buClr>
                <a:srgbClr val="000000"/>
              </a:buClr>
            </a:pPr>
            <a:r>
              <a:rPr lang="zh-TW" altLang="en-US" sz="1400" b="1" kern="0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畢竟是個「夢」</a:t>
            </a:r>
            <a:endParaRPr sz="1400" b="1" kern="0">
              <a:solidFill>
                <a:srgbClr val="99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7" name="Google Shape;167;p32"/>
          <p:cNvSpPr/>
          <p:nvPr/>
        </p:nvSpPr>
        <p:spPr>
          <a:xfrm>
            <a:off x="4572000" y="2461875"/>
            <a:ext cx="2253600" cy="240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</a:pPr>
            <a:r>
              <a:rPr lang="zh-TW" altLang="en-US" sz="1400" b="1" kern="0" dirty="0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有夢想，</a:t>
            </a:r>
            <a:endParaRPr sz="1400" b="1" kern="0" dirty="0">
              <a:solidFill>
                <a:srgbClr val="99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lnSpc>
                <a:spcPct val="115000"/>
              </a:lnSpc>
              <a:buClr>
                <a:srgbClr val="000000"/>
              </a:buClr>
            </a:pPr>
            <a:r>
              <a:rPr lang="zh-TW" altLang="en-US" sz="1400" b="1" kern="0" dirty="0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但現實環境和能力不知道怎麼去實現</a:t>
            </a:r>
            <a:endParaRPr sz="1400" b="1" kern="0" dirty="0">
              <a:solidFill>
                <a:srgbClr val="99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8" name="Google Shape;168;p32"/>
          <p:cNvSpPr/>
          <p:nvPr/>
        </p:nvSpPr>
        <p:spPr>
          <a:xfrm>
            <a:off x="6825600" y="2461875"/>
            <a:ext cx="2253600" cy="240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</a:pPr>
            <a:r>
              <a:rPr lang="zh-TW" altLang="en-US" sz="1400" b="1" kern="0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有夢想，</a:t>
            </a:r>
            <a:endParaRPr sz="1400" b="1" kern="0">
              <a:solidFill>
                <a:srgbClr val="99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lnSpc>
                <a:spcPct val="115000"/>
              </a:lnSpc>
              <a:buClr>
                <a:srgbClr val="000000"/>
              </a:buClr>
            </a:pPr>
            <a:r>
              <a:rPr lang="zh-TW" altLang="en-US" sz="1400" b="1" kern="0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正在夢想的道路</a:t>
            </a:r>
            <a:endParaRPr sz="1400" b="1" kern="0">
              <a:solidFill>
                <a:srgbClr val="99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lnSpc>
                <a:spcPct val="115000"/>
              </a:lnSpc>
              <a:buClr>
                <a:srgbClr val="000000"/>
              </a:buClr>
            </a:pPr>
            <a:r>
              <a:rPr lang="zh-TW" altLang="en-US" sz="1400" b="1" kern="0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努力中</a:t>
            </a:r>
            <a:endParaRPr sz="1400" b="1" kern="0">
              <a:solidFill>
                <a:srgbClr val="99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326" y="4349701"/>
            <a:ext cx="1416125" cy="14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67425"/>
            <a:ext cx="1523326" cy="152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14193">
            <a:off x="4771288" y="4471239"/>
            <a:ext cx="1315701" cy="131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601" y="4420999"/>
            <a:ext cx="1558800" cy="1558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1304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ctrTitle"/>
          </p:nvPr>
        </p:nvSpPr>
        <p:spPr>
          <a:xfrm>
            <a:off x="2976900" y="1873250"/>
            <a:ext cx="3190200" cy="31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zh-TW" altLang="en-US" sz="480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</a:t>
            </a:r>
            <a:endParaRPr sz="480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lnSpc>
                <a:spcPct val="115000"/>
              </a:lnSpc>
            </a:pPr>
            <a:r>
              <a:rPr lang="zh-TW" altLang="en-US" sz="480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開始夢想</a:t>
            </a:r>
            <a:endParaRPr sz="480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955331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311700" y="1248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zh-TW" altLang="en-US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我的夢想</a:t>
            </a:r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TW"/>
              <a:t>1. 14-16Y 動物收容所、寵物餐廳、寵物樂園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zh-TW"/>
              <a:t>2. 17Y 服務生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zh-TW"/>
              <a:t>3. 18Y 藝術家、插畫家、美術老師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zh-TW"/>
              <a:t>4. 18Y 特教老師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5. 19Y 幼稚園老師</a:t>
            </a:r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1800" y="1612750"/>
            <a:ext cx="1657225" cy="1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175" y="2458488"/>
            <a:ext cx="1742438" cy="174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39434">
            <a:off x="2839950" y="3861237"/>
            <a:ext cx="1239700" cy="12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3376" y="3536051"/>
            <a:ext cx="1890075" cy="18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7625" y="4279200"/>
            <a:ext cx="1428750" cy="1428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381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286232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普天下向耶和華歡呼歌唱 有能力與華美在祂的聖所　　 　　 </a:t>
            </a:r>
            <a:b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來向耶和華歌唱</a:t>
            </a:r>
          </a:p>
        </p:txBody>
      </p:sp>
    </p:spTree>
    <p:extLst>
      <p:ext uri="{BB962C8B-B14F-4D97-AF65-F5344CB8AC3E}">
        <p14:creationId xmlns:p14="http://schemas.microsoft.com/office/powerpoint/2010/main" val="312908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311700" y="1248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/>
              <a:t>2010/19Y</a:t>
            </a:r>
            <a:endParaRPr/>
          </a:p>
        </p:txBody>
      </p:sp>
      <p:sp>
        <p:nvSpPr>
          <p:cNvPr id="194" name="Google Shape;194;p35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22" y="1930951"/>
            <a:ext cx="2795724" cy="372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5850" y="1930961"/>
            <a:ext cx="2795724" cy="3727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 rotWithShape="1">
          <a:blip r:embed="rId5">
            <a:alphaModFix/>
          </a:blip>
          <a:srcRect l="16907" r="17685"/>
          <a:stretch/>
        </p:blipFill>
        <p:spPr>
          <a:xfrm>
            <a:off x="5634851" y="1930938"/>
            <a:ext cx="3250829" cy="3727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5718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>
            <a:spLocks noGrp="1"/>
          </p:cNvSpPr>
          <p:nvPr>
            <p:ph type="title"/>
          </p:nvPr>
        </p:nvSpPr>
        <p:spPr>
          <a:xfrm>
            <a:off x="311700" y="2720425"/>
            <a:ext cx="8520600" cy="1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zh-TW" altLang="en-US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當我否定自己</a:t>
            </a:r>
            <a:endParaRPr sz="300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lnSpc>
                <a:spcPct val="115000"/>
              </a:lnSpc>
            </a:pPr>
            <a:r>
              <a:rPr lang="zh-TW" altLang="en-US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成績不好、沒有能力、什麼都不能做</a:t>
            </a:r>
            <a:endParaRPr sz="300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lnSpc>
                <a:spcPct val="115000"/>
              </a:lnSpc>
            </a:pPr>
            <a:r>
              <a:rPr lang="zh-TW" altLang="en-US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其實不然</a:t>
            </a:r>
            <a:endParaRPr sz="300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727877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311700" y="29125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zh-TW" altLang="en-US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我還可以成為一個</a:t>
            </a:r>
            <a:endParaRPr sz="300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lnSpc>
                <a:spcPct val="115000"/>
              </a:lnSpc>
            </a:pPr>
            <a:r>
              <a:rPr lang="zh-TW" altLang="en-US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祝福別人的人</a:t>
            </a:r>
            <a:endParaRPr/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275" y="3288075"/>
            <a:ext cx="1723650" cy="1723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6893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351" y="942146"/>
            <a:ext cx="3761275" cy="282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8"/>
          <p:cNvPicPr preferRelativeResize="0"/>
          <p:nvPr/>
        </p:nvPicPr>
        <p:blipFill rotWithShape="1">
          <a:blip r:embed="rId4">
            <a:alphaModFix/>
          </a:blip>
          <a:srcRect t="13910" b="12721"/>
          <a:stretch/>
        </p:blipFill>
        <p:spPr>
          <a:xfrm>
            <a:off x="547675" y="942158"/>
            <a:ext cx="4074674" cy="2989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8"/>
          <p:cNvPicPr preferRelativeResize="0"/>
          <p:nvPr/>
        </p:nvPicPr>
        <p:blipFill rotWithShape="1">
          <a:blip r:embed="rId5">
            <a:alphaModFix/>
          </a:blip>
          <a:srcRect t="26210"/>
          <a:stretch/>
        </p:blipFill>
        <p:spPr>
          <a:xfrm>
            <a:off x="4622351" y="3069525"/>
            <a:ext cx="3761275" cy="277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682" y="3098000"/>
            <a:ext cx="4074669" cy="2718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83485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>
            <a:spLocks noGrp="1"/>
          </p:cNvSpPr>
          <p:nvPr>
            <p:ph type="ctrTitle"/>
          </p:nvPr>
        </p:nvSpPr>
        <p:spPr>
          <a:xfrm>
            <a:off x="2976900" y="1873250"/>
            <a:ext cx="3190200" cy="31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480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夢想背後</a:t>
            </a:r>
            <a:endParaRPr sz="480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sz="480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都是</a:t>
            </a:r>
            <a:endParaRPr sz="480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lnSpc>
                <a:spcPct val="115000"/>
              </a:lnSpc>
            </a:pPr>
            <a:r>
              <a:rPr lang="zh-TW" altLang="en-US" sz="480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你想成為</a:t>
            </a:r>
            <a:endParaRPr sz="480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lnSpc>
                <a:spcPct val="115000"/>
              </a:lnSpc>
            </a:pPr>
            <a:r>
              <a:rPr lang="zh-TW" altLang="en-US" sz="480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怎樣的人</a:t>
            </a:r>
            <a:endParaRPr sz="480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953660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>
            <a:spLocks noGrp="1"/>
          </p:cNvSpPr>
          <p:nvPr>
            <p:ph type="title"/>
          </p:nvPr>
        </p:nvSpPr>
        <p:spPr>
          <a:xfrm>
            <a:off x="0" y="1720650"/>
            <a:ext cx="4527000" cy="3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總統 老師 企業家 創業家 </a:t>
            </a:r>
            <a:endParaRPr sz="300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endParaRPr sz="300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藝人 麻豆 </a:t>
            </a:r>
            <a:r>
              <a:rPr lang="en-US" altLang="zh-TW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YouTuber</a:t>
            </a:r>
            <a:endParaRPr sz="300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300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賺大錢帶家人旅行</a:t>
            </a:r>
            <a:endParaRPr sz="300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endParaRPr sz="300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蓋孤兒院</a:t>
            </a:r>
            <a:r>
              <a:rPr lang="en-US" altLang="zh-TW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養老院</a:t>
            </a:r>
            <a:r>
              <a:rPr lang="en-US" altLang="zh-TW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收容所</a:t>
            </a:r>
            <a:endParaRPr sz="300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7" name="Google Shape;227;p40"/>
          <p:cNvSpPr txBox="1">
            <a:spLocks noGrp="1"/>
          </p:cNvSpPr>
          <p:nvPr>
            <p:ph type="body" idx="2"/>
          </p:nvPr>
        </p:nvSpPr>
        <p:spPr>
          <a:xfrm>
            <a:off x="4761125" y="1906150"/>
            <a:ext cx="4210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TW" altLang="en-US" sz="2500" b="1">
                <a:solidFill>
                  <a:srgbClr val="F4CC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有地位 有影響力 有能力的</a:t>
            </a:r>
            <a:endParaRPr sz="2500" b="1">
              <a:solidFill>
                <a:srgbClr val="F4CCC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500" b="1">
              <a:solidFill>
                <a:srgbClr val="F4CCC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zh-TW" altLang="en-US" sz="2500" b="1">
                <a:solidFill>
                  <a:srgbClr val="F4CC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有魅力 有吸引力 </a:t>
            </a:r>
            <a:endParaRPr sz="2500" b="1">
              <a:solidFill>
                <a:srgbClr val="F4CCC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zh-TW" altLang="en-US" sz="2500" b="1">
                <a:solidFill>
                  <a:srgbClr val="F4CC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帶給人歡樂的</a:t>
            </a:r>
            <a:endParaRPr sz="2500" b="1">
              <a:solidFill>
                <a:srgbClr val="F4CCC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500" b="1">
              <a:solidFill>
                <a:srgbClr val="F4CCC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zh-TW" altLang="en-US" sz="2500" b="1">
                <a:solidFill>
                  <a:srgbClr val="F4CC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孝順的 珍惜時光的</a:t>
            </a:r>
            <a:endParaRPr sz="2500" b="1">
              <a:solidFill>
                <a:srgbClr val="F4CCC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500" b="1">
              <a:solidFill>
                <a:srgbClr val="F4CCC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zh-TW" altLang="en-US" sz="2500" b="1">
                <a:solidFill>
                  <a:srgbClr val="F4CC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有能力幫助弱勢的 </a:t>
            </a:r>
            <a:endParaRPr sz="2500" b="1">
              <a:solidFill>
                <a:srgbClr val="F4CCC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zh-TW" altLang="en-US" sz="2500" b="1">
                <a:solidFill>
                  <a:srgbClr val="F4CC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對社會有貢獻的</a:t>
            </a:r>
            <a:endParaRPr sz="2500" b="1">
              <a:solidFill>
                <a:srgbClr val="F4CCC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zh-TW" altLang="en-US" sz="2500" b="1">
                <a:solidFill>
                  <a:srgbClr val="F4CC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2500" b="1">
              <a:solidFill>
                <a:srgbClr val="F4CCC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4087973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>
            <a:spLocks noGrp="1"/>
          </p:cNvSpPr>
          <p:nvPr>
            <p:ph type="title"/>
          </p:nvPr>
        </p:nvSpPr>
        <p:spPr>
          <a:xfrm>
            <a:off x="311700" y="31159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zh-TW" altLang="en-US" sz="48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寫下來</a:t>
            </a:r>
            <a:endParaRPr sz="480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lnSpc>
                <a:spcPct val="115000"/>
              </a:lnSpc>
            </a:pPr>
            <a:r>
              <a:rPr lang="zh-TW" altLang="en-US" sz="4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你的夢想背後是想成為怎樣子的人</a:t>
            </a:r>
            <a:r>
              <a:rPr lang="en-US" altLang="zh-TW" sz="4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?</a:t>
            </a:r>
            <a:endParaRPr sz="4000"/>
          </a:p>
        </p:txBody>
      </p:sp>
      <p:pic>
        <p:nvPicPr>
          <p:cNvPr id="233" name="Google Shape;2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5987">
            <a:off x="5732802" y="1361172"/>
            <a:ext cx="2061198" cy="2061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5642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>
            <a:spLocks noGrp="1"/>
          </p:cNvSpPr>
          <p:nvPr>
            <p:ph type="title"/>
          </p:nvPr>
        </p:nvSpPr>
        <p:spPr>
          <a:xfrm>
            <a:off x="311700" y="2789100"/>
            <a:ext cx="8520600" cy="19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zh-TW" altLang="en-US" sz="46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你現在做的事，有幫助你更接近</a:t>
            </a:r>
            <a:endParaRPr sz="460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lnSpc>
                <a:spcPct val="115000"/>
              </a:lnSpc>
            </a:pPr>
            <a:r>
              <a:rPr lang="zh-TW" altLang="en-US" sz="46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自己想成為的樣子嗎</a:t>
            </a:r>
            <a:r>
              <a:rPr lang="en-US" altLang="zh-TW" sz="46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?</a:t>
            </a:r>
            <a:endParaRPr sz="460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4278">
            <a:off x="313401" y="1251597"/>
            <a:ext cx="1379124" cy="1379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1949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ctrTitle"/>
          </p:nvPr>
        </p:nvSpPr>
        <p:spPr>
          <a:xfrm>
            <a:off x="2451450" y="1831650"/>
            <a:ext cx="4241100" cy="31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550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如何面對</a:t>
            </a:r>
            <a:endParaRPr sz="550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sz="550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夢想挑戰</a:t>
            </a:r>
            <a:endParaRPr sz="550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42760356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>
            <a:spLocks noGrp="1"/>
          </p:cNvSpPr>
          <p:nvPr>
            <p:ph type="title"/>
          </p:nvPr>
        </p:nvSpPr>
        <p:spPr>
          <a:xfrm>
            <a:off x="509550" y="228112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0" name="Google Shape;2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972" y="857251"/>
            <a:ext cx="3539106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657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286232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耶和華超乎萬神之上的名 有尊榮和威嚴在祂面前　</a:t>
            </a: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</a:t>
            </a: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　　 　　 </a:t>
            </a:r>
            <a:b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</a:br>
            <a:endParaRPr lang="zh-TW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來向耶和華歌唱</a:t>
            </a:r>
          </a:p>
        </p:txBody>
      </p:sp>
    </p:spTree>
    <p:extLst>
      <p:ext uri="{BB962C8B-B14F-4D97-AF65-F5344CB8AC3E}">
        <p14:creationId xmlns:p14="http://schemas.microsoft.com/office/powerpoint/2010/main" val="37064800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5"/>
          <p:cNvSpPr txBox="1">
            <a:spLocks noGrp="1"/>
          </p:cNvSpPr>
          <p:nvPr>
            <p:ph type="title"/>
          </p:nvPr>
        </p:nvSpPr>
        <p:spPr>
          <a:xfrm>
            <a:off x="311700" y="1248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zh-TW" altLang="en-US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Q3 : </a:t>
            </a:r>
            <a:r>
              <a:rPr lang="zh-TW" altLang="en-US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關於你的夢想，攔阻有什麼</a:t>
            </a:r>
            <a:r>
              <a:rPr lang="en-US" altLang="zh-TW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?</a:t>
            </a:r>
            <a:endParaRPr/>
          </a:p>
        </p:txBody>
      </p:sp>
      <p:sp>
        <p:nvSpPr>
          <p:cNvPr id="256" name="Google Shape;256;p45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TW"/>
              <a:t>1.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zh-TW"/>
              <a:t>2.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zh-TW"/>
              <a:t>3.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zh-TW"/>
              <a:t>4.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5.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97399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/>
          <p:nvPr/>
        </p:nvSpPr>
        <p:spPr>
          <a:xfrm>
            <a:off x="715475" y="1703100"/>
            <a:ext cx="3334200" cy="34518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zh-TW" altLang="en-US" sz="6000" b="1" kern="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不能</a:t>
            </a:r>
            <a:endParaRPr sz="6000" b="1" kern="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zh-TW" altLang="en-US" sz="6000" b="1" kern="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改變</a:t>
            </a:r>
            <a:endParaRPr sz="6000" b="1" kern="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zh-TW" altLang="en-US" sz="2400" kern="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出生家庭、性格</a:t>
            </a:r>
            <a:endParaRPr sz="2400" kern="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zh-TW" altLang="en-US" sz="2400" kern="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別人的眼光</a:t>
            </a:r>
            <a:endParaRPr sz="2400" kern="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2" name="Google Shape;262;p46"/>
          <p:cNvSpPr/>
          <p:nvPr/>
        </p:nvSpPr>
        <p:spPr>
          <a:xfrm>
            <a:off x="4631350" y="1703100"/>
            <a:ext cx="3334200" cy="34518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zh-TW" altLang="en-US" sz="6000" b="1" kern="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可能</a:t>
            </a:r>
            <a:endParaRPr sz="6000" b="1" kern="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zh-TW" altLang="en-US" sz="6000" b="1" kern="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改變</a:t>
            </a:r>
            <a:endParaRPr sz="6000" b="1" kern="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zh-TW" altLang="en-US" sz="2400" kern="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對人態度、習慣</a:t>
            </a:r>
            <a:endParaRPr sz="2400" kern="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zh-TW" altLang="en-US" sz="2400" kern="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不被眼光影響</a:t>
            </a:r>
            <a:endParaRPr sz="2400" kern="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598967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7"/>
          <p:cNvPicPr preferRelativeResize="0"/>
          <p:nvPr/>
        </p:nvPicPr>
        <p:blipFill rotWithShape="1">
          <a:blip r:embed="rId3">
            <a:alphaModFix/>
          </a:blip>
          <a:srcRect l="21962" r="22024"/>
          <a:stretch/>
        </p:blipFill>
        <p:spPr>
          <a:xfrm>
            <a:off x="426200" y="857250"/>
            <a:ext cx="2792878" cy="498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3552" y="2009726"/>
            <a:ext cx="5378925" cy="3025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14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>
            <a:spLocks noGrp="1"/>
          </p:cNvSpPr>
          <p:nvPr>
            <p:ph type="title"/>
          </p:nvPr>
        </p:nvSpPr>
        <p:spPr>
          <a:xfrm>
            <a:off x="311700" y="1248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274" name="Google Shape;274;p48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275" name="Google Shape;275;p48"/>
          <p:cNvPicPr preferRelativeResize="0"/>
          <p:nvPr/>
        </p:nvPicPr>
        <p:blipFill rotWithShape="1">
          <a:blip r:embed="rId3">
            <a:alphaModFix/>
          </a:blip>
          <a:srcRect t="24480" b="22103"/>
          <a:stretch/>
        </p:blipFill>
        <p:spPr>
          <a:xfrm>
            <a:off x="4430727" y="1311875"/>
            <a:ext cx="4458823" cy="4234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8"/>
          <p:cNvPicPr preferRelativeResize="0"/>
          <p:nvPr/>
        </p:nvPicPr>
        <p:blipFill rotWithShape="1">
          <a:blip r:embed="rId4">
            <a:alphaModFix/>
          </a:blip>
          <a:srcRect t="22408" b="18761"/>
          <a:stretch/>
        </p:blipFill>
        <p:spPr>
          <a:xfrm>
            <a:off x="249125" y="1248601"/>
            <a:ext cx="4124350" cy="43136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87989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>
            <a:spLocks noGrp="1"/>
          </p:cNvSpPr>
          <p:nvPr>
            <p:ph type="title"/>
          </p:nvPr>
        </p:nvSpPr>
        <p:spPr>
          <a:xfrm>
            <a:off x="254450" y="1929025"/>
            <a:ext cx="8520600" cy="31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zh-TW" altLang="en-US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當你渴望完成夢想的同時，</a:t>
            </a:r>
            <a:endParaRPr sz="300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lnSpc>
                <a:spcPct val="115000"/>
              </a:lnSpc>
            </a:pPr>
            <a:r>
              <a:rPr lang="zh-TW" altLang="en-US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是否也準備好面對夢想帶來的挑戰</a:t>
            </a:r>
            <a:r>
              <a:rPr lang="en-US" altLang="zh-TW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?</a:t>
            </a:r>
            <a:endParaRPr sz="300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lnSpc>
                <a:spcPct val="115000"/>
              </a:lnSpc>
            </a:pPr>
            <a:endParaRPr sz="300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lnSpc>
                <a:spcPct val="115000"/>
              </a:lnSpc>
            </a:pPr>
            <a:r>
              <a:rPr lang="zh-TW" altLang="en-US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第一關，可能不是別的，</a:t>
            </a:r>
            <a:endParaRPr sz="300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lnSpc>
                <a:spcPct val="115000"/>
              </a:lnSpc>
            </a:pPr>
            <a:r>
              <a:rPr lang="zh-TW" altLang="en-US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是面對你自己。</a:t>
            </a:r>
            <a:endParaRPr sz="300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82" name="Google Shape;2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401" y="3429001"/>
            <a:ext cx="2356451" cy="2356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47307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0"/>
          <p:cNvSpPr txBox="1">
            <a:spLocks noGrp="1"/>
          </p:cNvSpPr>
          <p:nvPr>
            <p:ph type="body" idx="1"/>
          </p:nvPr>
        </p:nvSpPr>
        <p:spPr>
          <a:xfrm>
            <a:off x="3231825" y="1624575"/>
            <a:ext cx="3788700" cy="30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TW" sz="3000" b="1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</a:t>
            </a:r>
            <a:r>
              <a:rPr lang="zh-TW" altLang="en-US" sz="3000" b="1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寫下來</a:t>
            </a:r>
            <a:endParaRPr sz="3000" b="1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spcBef>
                <a:spcPts val="1600"/>
              </a:spcBef>
              <a:buNone/>
            </a:pPr>
            <a:endParaRPr sz="3000" b="1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US" altLang="zh-TW" sz="3000" b="1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</a:t>
            </a:r>
            <a:r>
              <a:rPr lang="zh-TW" altLang="en-US" sz="3000" b="1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分類</a:t>
            </a:r>
            <a:endParaRPr sz="3000" b="1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spcBef>
                <a:spcPts val="1600"/>
              </a:spcBef>
              <a:buNone/>
            </a:pPr>
            <a:endParaRPr sz="3000" b="1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zh-TW" sz="3000" b="1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</a:t>
            </a:r>
            <a:r>
              <a:rPr lang="zh-TW" altLang="en-US" sz="3000" b="1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選擇你要看哪一類</a:t>
            </a:r>
            <a:endParaRPr sz="3000" b="1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88" name="Google Shape;2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201" y="1283551"/>
            <a:ext cx="1203725" cy="12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6126" y="2817101"/>
            <a:ext cx="1406799" cy="140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9201" y="4351776"/>
            <a:ext cx="1203725" cy="1203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0909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1"/>
          <p:cNvSpPr/>
          <p:nvPr/>
        </p:nvSpPr>
        <p:spPr>
          <a:xfrm>
            <a:off x="271850" y="1774475"/>
            <a:ext cx="3334200" cy="34518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zh-TW" altLang="en-US" sz="6000" b="1" kern="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不能</a:t>
            </a:r>
            <a:endParaRPr sz="6000" b="1" kern="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zh-TW" altLang="en-US" sz="6000" b="1" kern="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改變</a:t>
            </a:r>
            <a:endParaRPr sz="6000" b="1" kern="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zh-TW" altLang="en-US" sz="2400" kern="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低落的自我形象</a:t>
            </a:r>
            <a:endParaRPr sz="2400" kern="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zh-TW" altLang="en-US" sz="2400" kern="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容易沒信心</a:t>
            </a:r>
            <a:endParaRPr sz="2400" kern="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6" name="Google Shape;296;p51"/>
          <p:cNvSpPr/>
          <p:nvPr/>
        </p:nvSpPr>
        <p:spPr>
          <a:xfrm>
            <a:off x="3706250" y="1043275"/>
            <a:ext cx="4951200" cy="47061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zh-TW" altLang="en-US" sz="6000" b="1" kern="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可能改變</a:t>
            </a:r>
            <a:endParaRPr sz="6000" b="1" kern="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just">
              <a:buClr>
                <a:srgbClr val="000000"/>
              </a:buClr>
            </a:pPr>
            <a:r>
              <a:rPr lang="en-US" altLang="zh-TW" sz="2400" kern="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</a:t>
            </a:r>
            <a:r>
              <a:rPr lang="zh-TW" altLang="en-US" sz="2400" kern="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接納這樣的自己</a:t>
            </a:r>
            <a:endParaRPr sz="2400" kern="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just">
              <a:buClr>
                <a:srgbClr val="000000"/>
              </a:buClr>
            </a:pPr>
            <a:r>
              <a:rPr lang="en-US" altLang="zh-TW" sz="2400" kern="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</a:t>
            </a:r>
            <a:r>
              <a:rPr lang="zh-TW" altLang="en-US" sz="2400" kern="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學習和這樣的情緒相處</a:t>
            </a:r>
            <a:r>
              <a:rPr lang="en-US" altLang="zh-TW" sz="2400" kern="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</a:t>
            </a:r>
            <a:r>
              <a:rPr lang="zh-TW" altLang="en-US" sz="2400" kern="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認真的，認識自己</a:t>
            </a:r>
            <a:endParaRPr sz="2400" kern="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just">
              <a:buClr>
                <a:srgbClr val="000000"/>
              </a:buClr>
            </a:pPr>
            <a:r>
              <a:rPr lang="en-US" altLang="zh-TW" sz="2400" kern="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</a:t>
            </a:r>
            <a:r>
              <a:rPr lang="zh-TW" altLang="en-US" sz="2400" kern="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常提醒自己有什麼優點</a:t>
            </a:r>
            <a:endParaRPr sz="2400" kern="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just">
              <a:buClr>
                <a:srgbClr val="000000"/>
              </a:buClr>
            </a:pPr>
            <a:r>
              <a:rPr lang="en-US" altLang="zh-TW" sz="2400" kern="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5.</a:t>
            </a:r>
            <a:r>
              <a:rPr lang="zh-TW" altLang="en-US" sz="2400" kern="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提升自己的能力</a:t>
            </a:r>
            <a:endParaRPr sz="2400" kern="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287464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2"/>
          <p:cNvSpPr txBox="1">
            <a:spLocks noGrp="1"/>
          </p:cNvSpPr>
          <p:nvPr>
            <p:ph type="body" idx="1"/>
          </p:nvPr>
        </p:nvSpPr>
        <p:spPr>
          <a:xfrm>
            <a:off x="311700" y="17208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zh-TW" altLang="en-US" sz="4800" b="1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怎 麼 調 整 目 標 </a:t>
            </a:r>
            <a:endParaRPr sz="4800" b="1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 algn="ctr">
              <a:buNone/>
            </a:pPr>
            <a:r>
              <a:rPr lang="zh-TW" altLang="en-US" sz="4800" b="1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離 夢 想 更 進 一 步 </a:t>
            </a:r>
            <a:r>
              <a:rPr lang="en-US" altLang="zh-TW" sz="4800" b="1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?</a:t>
            </a:r>
            <a:endParaRPr sz="4800" b="1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 algn="ctr">
              <a:buNone/>
            </a:pPr>
            <a:endParaRPr sz="3000" b="1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02" name="Google Shape;3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3642126"/>
            <a:ext cx="1972375" cy="197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0230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3"/>
          <p:cNvSpPr txBox="1">
            <a:spLocks noGrp="1"/>
          </p:cNvSpPr>
          <p:nvPr>
            <p:ph type="ctrTitle"/>
          </p:nvPr>
        </p:nvSpPr>
        <p:spPr>
          <a:xfrm>
            <a:off x="2451450" y="1831650"/>
            <a:ext cx="4241100" cy="31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400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 小 事 開 始</a:t>
            </a:r>
            <a:r>
              <a:rPr lang="zh-TW" altLang="en-US" sz="450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450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sz="450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離 夢 想 </a:t>
            </a:r>
            <a:endParaRPr sz="450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sz="450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更 進 一 步</a:t>
            </a:r>
            <a:endParaRPr sz="4500">
              <a:solidFill>
                <a:srgbClr val="EFEFE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4012253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4"/>
          <p:cNvSpPr txBox="1">
            <a:spLocks noGrp="1"/>
          </p:cNvSpPr>
          <p:nvPr>
            <p:ph type="body" idx="1"/>
          </p:nvPr>
        </p:nvSpPr>
        <p:spPr>
          <a:xfrm>
            <a:off x="488850" y="25843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TW" altLang="en-US" sz="30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主人說：</a:t>
            </a:r>
            <a:r>
              <a:rPr lang="en-US" altLang="zh-TW" sz="30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『</a:t>
            </a:r>
            <a:r>
              <a:rPr lang="zh-TW" altLang="en-US" sz="30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好！良善的僕人，你既在最小的事上有忠心，可以有權柄管十座城。</a:t>
            </a:r>
            <a:r>
              <a:rPr lang="en-US" altLang="zh-TW" sz="30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』</a:t>
            </a:r>
            <a:r>
              <a:rPr lang="zh-TW" altLang="en-US" sz="30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路</a:t>
            </a:r>
            <a:r>
              <a:rPr lang="en-US" altLang="zh-TW" sz="3000" b="1" u="sng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19:17</a:t>
            </a:r>
            <a:endParaRPr sz="3000" b="1">
              <a:solidFill>
                <a:srgbClr val="66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396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286232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來向耶和華歌唱　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向拯救磐石歡呼 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　　 　　 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來向耶和華歌唱</a:t>
            </a:r>
          </a:p>
        </p:txBody>
      </p:sp>
    </p:spTree>
    <p:extLst>
      <p:ext uri="{BB962C8B-B14F-4D97-AF65-F5344CB8AC3E}">
        <p14:creationId xmlns:p14="http://schemas.microsoft.com/office/powerpoint/2010/main" val="1045564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5"/>
          <p:cNvSpPr txBox="1">
            <a:spLocks noGrp="1"/>
          </p:cNvSpPr>
          <p:nvPr>
            <p:ph type="body" idx="1"/>
          </p:nvPr>
        </p:nvSpPr>
        <p:spPr>
          <a:xfrm>
            <a:off x="311700" y="17208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TW" altLang="en-US" sz="24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我的夢想 </a:t>
            </a:r>
            <a:r>
              <a:rPr lang="en-US" altLang="zh-TW" sz="24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</a:t>
            </a:r>
            <a:r>
              <a:rPr lang="zh-TW" altLang="en-US" sz="24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成為祝福別人的人</a:t>
            </a:r>
            <a:endParaRPr sz="2400" b="1">
              <a:solidFill>
                <a:srgbClr val="66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zh-TW" altLang="en-US" sz="24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這夢想看起來像是 </a:t>
            </a:r>
            <a:r>
              <a:rPr lang="en-US" altLang="zh-TW" sz="24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...... </a:t>
            </a:r>
            <a:endParaRPr sz="2400" b="1">
              <a:solidFill>
                <a:srgbClr val="66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zh-TW" altLang="en-US" sz="24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我希望身旁的朋友和我分享心事時是可以得到幫助的</a:t>
            </a:r>
            <a:endParaRPr sz="2400" b="1">
              <a:solidFill>
                <a:srgbClr val="66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zh-TW" altLang="en-US" sz="24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我希望身旁的朋友因為認識我有認識信仰的機會</a:t>
            </a:r>
            <a:endParaRPr sz="2400" b="1">
              <a:solidFill>
                <a:srgbClr val="66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altLang="en-US" sz="24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我希望可以影響人，和我一樣也願意成為祝福別人的人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7292481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6"/>
          <p:cNvSpPr txBox="1">
            <a:spLocks noGrp="1"/>
          </p:cNvSpPr>
          <p:nvPr>
            <p:ph type="title"/>
          </p:nvPr>
        </p:nvSpPr>
        <p:spPr>
          <a:xfrm>
            <a:off x="439600" y="1266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把你的夢想切成小事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3" name="Google Shape;323;p56"/>
          <p:cNvSpPr txBox="1">
            <a:spLocks noGrp="1"/>
          </p:cNvSpPr>
          <p:nvPr>
            <p:ph type="body" idx="1"/>
          </p:nvPr>
        </p:nvSpPr>
        <p:spPr>
          <a:xfrm>
            <a:off x="1737100" y="2012200"/>
            <a:ext cx="592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TW" sz="24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</a:t>
            </a:r>
            <a:r>
              <a:rPr lang="zh-TW" altLang="en-US" sz="24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先從每天關心一個人開始</a:t>
            </a:r>
            <a:endParaRPr sz="2400" b="1">
              <a:solidFill>
                <a:srgbClr val="66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US" altLang="zh-TW" sz="24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</a:t>
            </a:r>
            <a:r>
              <a:rPr lang="zh-TW" altLang="en-US" sz="24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學會如何為別人禱告</a:t>
            </a:r>
            <a:endParaRPr sz="2400" b="1">
              <a:solidFill>
                <a:srgbClr val="66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US" altLang="zh-TW" sz="24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</a:t>
            </a:r>
            <a:r>
              <a:rPr lang="zh-TW" altLang="en-US" sz="24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練習如何傾聽別人</a:t>
            </a:r>
            <a:r>
              <a:rPr lang="en-US" altLang="zh-TW" sz="24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4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不打斷</a:t>
            </a:r>
            <a:r>
              <a:rPr lang="en-US" altLang="zh-TW" sz="24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2400" b="1">
              <a:solidFill>
                <a:srgbClr val="66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US" altLang="zh-TW" sz="24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 </a:t>
            </a:r>
            <a:r>
              <a:rPr lang="zh-TW" altLang="en-US" sz="24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寫日記，記錄自己的進步</a:t>
            </a:r>
            <a:endParaRPr sz="2400" b="1">
              <a:solidFill>
                <a:srgbClr val="66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US" altLang="zh-TW" sz="24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5. </a:t>
            </a:r>
            <a:r>
              <a:rPr lang="zh-TW" altLang="en-US" sz="24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找一個屬靈同伴，固定時間彼此代禱</a:t>
            </a:r>
            <a:endParaRPr sz="2400" b="1">
              <a:solidFill>
                <a:srgbClr val="66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zh-TW" sz="24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6. </a:t>
            </a:r>
            <a:r>
              <a:rPr lang="zh-TW" altLang="en-US" sz="2400" b="1">
                <a:solidFill>
                  <a:srgbClr val="66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閱讀和人際關係相關書籍</a:t>
            </a:r>
            <a:endParaRPr sz="2400" b="1">
              <a:solidFill>
                <a:srgbClr val="66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4308680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7"/>
          <p:cNvSpPr txBox="1">
            <a:spLocks noGrp="1"/>
          </p:cNvSpPr>
          <p:nvPr>
            <p:ph type="title"/>
          </p:nvPr>
        </p:nvSpPr>
        <p:spPr>
          <a:xfrm>
            <a:off x="311700" y="4039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zh-TW" altLang="en-US" sz="3000">
                <a:solidFill>
                  <a:srgbClr val="E0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萬事都互相效力，叫愛神的人得益處。</a:t>
            </a:r>
            <a:endParaRPr sz="3000">
              <a:solidFill>
                <a:srgbClr val="E0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29" name="Google Shape;3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675" y="1560975"/>
            <a:ext cx="2314500" cy="2314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68295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8"/>
          <p:cNvSpPr txBox="1">
            <a:spLocks noGrp="1"/>
          </p:cNvSpPr>
          <p:nvPr>
            <p:ph type="body" idx="1"/>
          </p:nvPr>
        </p:nvSpPr>
        <p:spPr>
          <a:xfrm>
            <a:off x="441000" y="4322000"/>
            <a:ext cx="86013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TW" sz="2400" b="1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</a:t>
            </a:r>
            <a:r>
              <a:rPr lang="zh-TW" altLang="en-US" sz="2400" b="1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委身教會專心愛神 </a:t>
            </a:r>
            <a:r>
              <a:rPr lang="en-US" altLang="zh-TW" sz="2400" b="1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 </a:t>
            </a:r>
            <a:r>
              <a:rPr lang="zh-TW" altLang="en-US" sz="2400" b="1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建立與神的關係 </a:t>
            </a:r>
            <a:r>
              <a:rPr lang="en-US" altLang="zh-TW" sz="2400" b="1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 </a:t>
            </a:r>
            <a:r>
              <a:rPr lang="zh-TW" altLang="en-US" sz="2400" b="1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為自己的生命負責任 </a:t>
            </a:r>
            <a:endParaRPr sz="2400" b="1">
              <a:solidFill>
                <a:srgbClr val="99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US" altLang="zh-TW" sz="2400" b="1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</a:t>
            </a:r>
            <a:r>
              <a:rPr lang="zh-TW" altLang="en-US" sz="2400" b="1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委身小組盡力愛人 </a:t>
            </a:r>
            <a:r>
              <a:rPr lang="en-US" altLang="zh-TW" sz="2400" b="1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 </a:t>
            </a:r>
            <a:r>
              <a:rPr lang="zh-TW" altLang="en-US" sz="2400" b="1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建立與人的關係 </a:t>
            </a:r>
            <a:r>
              <a:rPr lang="en-US" altLang="zh-TW" sz="2400" b="1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 </a:t>
            </a:r>
            <a:r>
              <a:rPr lang="zh-TW" altLang="en-US" sz="2400" b="1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練習傾聽、分享 </a:t>
            </a:r>
            <a:endParaRPr sz="2400" b="1">
              <a:solidFill>
                <a:srgbClr val="99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5" name="Google Shape;33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75" y="1379450"/>
            <a:ext cx="2741750" cy="27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726" y="2022401"/>
            <a:ext cx="2098799" cy="2098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3053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祢愛使我甦醒 重新來過 深切渴望能活 在祢手中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1015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讓我</a:t>
            </a:r>
          </a:p>
        </p:txBody>
      </p:sp>
    </p:spTree>
    <p:extLst>
      <p:ext uri="{BB962C8B-B14F-4D97-AF65-F5344CB8AC3E}">
        <p14:creationId xmlns:p14="http://schemas.microsoft.com/office/powerpoint/2010/main" val="2212757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286232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生命跟隨祢跳動 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夢想因祢而啟動 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所有一切交給祢 毫無保留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1015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讓我</a:t>
            </a:r>
          </a:p>
        </p:txBody>
      </p:sp>
    </p:spTree>
    <p:extLst>
      <p:ext uri="{BB962C8B-B14F-4D97-AF65-F5344CB8AC3E}">
        <p14:creationId xmlns:p14="http://schemas.microsoft.com/office/powerpoint/2010/main" val="40640210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讓我為祢而活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讓我為祢而站立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1015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讓我</a:t>
            </a:r>
          </a:p>
        </p:txBody>
      </p:sp>
    </p:spTree>
    <p:extLst>
      <p:ext uri="{BB962C8B-B14F-4D97-AF65-F5344CB8AC3E}">
        <p14:creationId xmlns:p14="http://schemas.microsoft.com/office/powerpoint/2010/main" val="7470229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永不放棄像祢愛我 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讓我為祢前進 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1015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讓我</a:t>
            </a:r>
          </a:p>
        </p:txBody>
      </p:sp>
    </p:spTree>
    <p:extLst>
      <p:ext uri="{BB962C8B-B14F-4D97-AF65-F5344CB8AC3E}">
        <p14:creationId xmlns:p14="http://schemas.microsoft.com/office/powerpoint/2010/main" val="38593770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我氣息是祢贖回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如今單單屬於祢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1015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讓我</a:t>
            </a:r>
          </a:p>
        </p:txBody>
      </p:sp>
    </p:spTree>
    <p:extLst>
      <p:ext uri="{BB962C8B-B14F-4D97-AF65-F5344CB8AC3E}">
        <p14:creationId xmlns:p14="http://schemas.microsoft.com/office/powerpoint/2010/main" val="38679528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活出祢旨意的生命 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改變世界為祢 轉動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1015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讓我</a:t>
            </a:r>
          </a:p>
        </p:txBody>
      </p:sp>
    </p:spTree>
    <p:extLst>
      <p:ext uri="{BB962C8B-B14F-4D97-AF65-F5344CB8AC3E}">
        <p14:creationId xmlns:p14="http://schemas.microsoft.com/office/powerpoint/2010/main" val="1125439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因耶和華為大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當受極大的讚美　　 　　 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來向耶和華歌唱</a:t>
            </a:r>
          </a:p>
        </p:txBody>
      </p:sp>
    </p:spTree>
    <p:extLst>
      <p:ext uri="{BB962C8B-B14F-4D97-AF65-F5344CB8AC3E}">
        <p14:creationId xmlns:p14="http://schemas.microsoft.com/office/powerpoint/2010/main" val="32768024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轉動的夢想 實現著希望 我已看見永恆的光芒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1015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讓我</a:t>
            </a:r>
          </a:p>
        </p:txBody>
      </p:sp>
    </p:spTree>
    <p:extLst>
      <p:ext uri="{BB962C8B-B14F-4D97-AF65-F5344CB8AC3E}">
        <p14:creationId xmlns:p14="http://schemas.microsoft.com/office/powerpoint/2010/main" val="1041113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光芒在我心上 在世界綻放 讓我為祢照亮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1015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讓我</a:t>
            </a:r>
          </a:p>
        </p:txBody>
      </p:sp>
    </p:spTree>
    <p:extLst>
      <p:ext uri="{BB962C8B-B14F-4D97-AF65-F5344CB8AC3E}">
        <p14:creationId xmlns:p14="http://schemas.microsoft.com/office/powerpoint/2010/main" val="14697657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24DAAD-A80A-414E-8321-61BD549E5B8F}"/>
              </a:ext>
            </a:extLst>
          </p:cNvPr>
          <p:cNvSpPr/>
          <p:nvPr/>
        </p:nvSpPr>
        <p:spPr>
          <a:xfrm>
            <a:off x="620742" y="2492896"/>
            <a:ext cx="7902515" cy="1872208"/>
          </a:xfrm>
          <a:prstGeom prst="roundRect">
            <a:avLst/>
          </a:prstGeom>
          <a:solidFill>
            <a:schemeClr val="lt1">
              <a:alpha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報告</a:t>
            </a:r>
          </a:p>
        </p:txBody>
      </p:sp>
    </p:spTree>
    <p:extLst>
      <p:ext uri="{BB962C8B-B14F-4D97-AF65-F5344CB8AC3E}">
        <p14:creationId xmlns:p14="http://schemas.microsoft.com/office/powerpoint/2010/main" val="2104141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286232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來向耶和華歌唱　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全地要向祂歌頌 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　 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來向耶和華歌唱</a:t>
            </a:r>
          </a:p>
        </p:txBody>
      </p:sp>
    </p:spTree>
    <p:extLst>
      <p:ext uri="{BB962C8B-B14F-4D97-AF65-F5344CB8AC3E}">
        <p14:creationId xmlns:p14="http://schemas.microsoft.com/office/powerpoint/2010/main" val="5775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在列邦中述說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祂奇妙的作為　　 　　 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來向耶和華歌唱</a:t>
            </a:r>
          </a:p>
        </p:txBody>
      </p:sp>
    </p:spTree>
    <p:extLst>
      <p:ext uri="{BB962C8B-B14F-4D97-AF65-F5344CB8AC3E}">
        <p14:creationId xmlns:p14="http://schemas.microsoft.com/office/powerpoint/2010/main" val="200522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1279</Words>
  <Application>Microsoft Macintosh PowerPoint</Application>
  <PresentationFormat>On-screen Show (4:3)</PresentationFormat>
  <Paragraphs>298</Paragraphs>
  <Slides>72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72</vt:i4>
      </vt:variant>
    </vt:vector>
  </HeadingPairs>
  <TitlesOfParts>
    <vt:vector size="86" baseType="lpstr">
      <vt:lpstr>標楷體</vt:lpstr>
      <vt:lpstr>Hannotate TC</vt:lpstr>
      <vt:lpstr>Microsoft JhengHei</vt:lpstr>
      <vt:lpstr>Microsoft JhengHei</vt:lpstr>
      <vt:lpstr>Arial</vt:lpstr>
      <vt:lpstr>Calibri</vt:lpstr>
      <vt:lpstr>Calibri Light</vt:lpstr>
      <vt:lpstr>Lato</vt:lpstr>
      <vt:lpstr>Playfair Display</vt:lpstr>
      <vt:lpstr>Office 佈景主題</vt:lpstr>
      <vt:lpstr>6_Office 佈景主題</vt:lpstr>
      <vt:lpstr>Coral</vt:lpstr>
      <vt:lpstr>Office Theme</vt:lpstr>
      <vt:lpstr>1_Office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講員：王湘湘</vt:lpstr>
      <vt:lpstr>為主來夢想</vt:lpstr>
      <vt:lpstr>PowerPoint Presentation</vt:lpstr>
      <vt:lpstr>PowerPoint Presentation</vt:lpstr>
      <vt:lpstr>PowerPoint Presentation</vt:lpstr>
      <vt:lpstr>PowerPoint Presentation</vt:lpstr>
      <vt:lpstr>為主來夢想</vt:lpstr>
      <vt:lpstr> Q1 : 你的夢想是什麼?</vt:lpstr>
      <vt:lpstr> Q2 : 現在的你大概是在哪一個階段?</vt:lpstr>
      <vt:lpstr>如何 開始夢想</vt:lpstr>
      <vt:lpstr>我的夢想</vt:lpstr>
      <vt:lpstr>2010/19Y</vt:lpstr>
      <vt:lpstr>當我否定自己 成績不好、沒有能力、什麼都不能做 其實不然</vt:lpstr>
      <vt:lpstr>我還可以成為一個 祝福別人的人</vt:lpstr>
      <vt:lpstr>PowerPoint Presentation</vt:lpstr>
      <vt:lpstr>夢想背後 都是 你想成為 怎樣的人</vt:lpstr>
      <vt:lpstr>總統 老師 企業家 創業家   藝人 麻豆 YouTuber   賺大錢帶家人旅行  蓋孤兒院/養老院/收容所</vt:lpstr>
      <vt:lpstr>寫下來 你的夢想背後是想成為怎樣子的人?</vt:lpstr>
      <vt:lpstr>你現在做的事，有幫助你更接近 自己想成為的樣子嗎?</vt:lpstr>
      <vt:lpstr>如何面對 夢想挑戰</vt:lpstr>
      <vt:lpstr>PowerPoint Presentation</vt:lpstr>
      <vt:lpstr> Q3 : 關於你的夢想，攔阻有什麼?</vt:lpstr>
      <vt:lpstr>PowerPoint Presentation</vt:lpstr>
      <vt:lpstr>PowerPoint Presentation</vt:lpstr>
      <vt:lpstr>PowerPoint Presentation</vt:lpstr>
      <vt:lpstr>當你渴望完成夢想的同時， 是否也準備好面對夢想帶來的挑戰?  第一關，可能不是別的， 是面對你自己。</vt:lpstr>
      <vt:lpstr>PowerPoint Presentation</vt:lpstr>
      <vt:lpstr>PowerPoint Presentation</vt:lpstr>
      <vt:lpstr>PowerPoint Presentation</vt:lpstr>
      <vt:lpstr>從 小 事 開 始  離 夢 想  更 進 一 步</vt:lpstr>
      <vt:lpstr>PowerPoint Presentation</vt:lpstr>
      <vt:lpstr>PowerPoint Presentation</vt:lpstr>
      <vt:lpstr>把你的夢想切成小事</vt:lpstr>
      <vt:lpstr>萬事都互相效力，叫愛神的人得益處。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pptuser</dc:creator>
  <cp:lastModifiedBy>Microsoft Office User</cp:lastModifiedBy>
  <cp:revision>63</cp:revision>
  <dcterms:created xsi:type="dcterms:W3CDTF">2019-11-09T03:16:57Z</dcterms:created>
  <dcterms:modified xsi:type="dcterms:W3CDTF">2020-07-14T18:41:09Z</dcterms:modified>
</cp:coreProperties>
</file>